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4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E6B8-E5B5-4CE0-BB4C-E2B643565338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5875-94E1-4BAA-B338-7792058AB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21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E6B8-E5B5-4CE0-BB4C-E2B643565338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5875-94E1-4BAA-B338-7792058AB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3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E6B8-E5B5-4CE0-BB4C-E2B643565338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5875-94E1-4BAA-B338-7792058AB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2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E6B8-E5B5-4CE0-BB4C-E2B643565338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5875-94E1-4BAA-B338-7792058AB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E6B8-E5B5-4CE0-BB4C-E2B643565338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5875-94E1-4BAA-B338-7792058AB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7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E6B8-E5B5-4CE0-BB4C-E2B643565338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5875-94E1-4BAA-B338-7792058AB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1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E6B8-E5B5-4CE0-BB4C-E2B643565338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5875-94E1-4BAA-B338-7792058AB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29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E6B8-E5B5-4CE0-BB4C-E2B643565338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5875-94E1-4BAA-B338-7792058AB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9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E6B8-E5B5-4CE0-BB4C-E2B643565338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5875-94E1-4BAA-B338-7792058AB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36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E6B8-E5B5-4CE0-BB4C-E2B643565338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5875-94E1-4BAA-B338-7792058AB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25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E6B8-E5B5-4CE0-BB4C-E2B643565338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35875-94E1-4BAA-B338-7792058AB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4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7E6B8-E5B5-4CE0-BB4C-E2B643565338}" type="datetimeFigureOut">
              <a:rPr lang="en-US" smtClean="0"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35875-94E1-4BAA-B338-7792058AB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2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5199" y="1572242"/>
            <a:ext cx="8119091" cy="46312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9733" y="1572242"/>
            <a:ext cx="15758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General…</a:t>
            </a:r>
          </a:p>
          <a:p>
            <a:r>
              <a:rPr lang="en-US" dirty="0" smtClean="0"/>
              <a:t>Any use of your time serving others</a:t>
            </a:r>
          </a:p>
        </p:txBody>
      </p:sp>
      <p:sp>
        <p:nvSpPr>
          <p:cNvPr id="7" name="Rectangle 6"/>
          <p:cNvSpPr/>
          <p:nvPr/>
        </p:nvSpPr>
        <p:spPr>
          <a:xfrm>
            <a:off x="2392347" y="2541600"/>
            <a:ext cx="6201943" cy="36618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86880" y="2656800"/>
            <a:ext cx="214539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Skill-Based…</a:t>
            </a:r>
          </a:p>
          <a:p>
            <a:r>
              <a:rPr lang="en-US" dirty="0" smtClean="0"/>
              <a:t>Strategic planning</a:t>
            </a:r>
          </a:p>
          <a:p>
            <a:r>
              <a:rPr lang="en-US" dirty="0" smtClean="0"/>
              <a:t>Supply chain</a:t>
            </a:r>
          </a:p>
          <a:p>
            <a:r>
              <a:rPr lang="en-US" dirty="0" smtClean="0"/>
              <a:t>Project management</a:t>
            </a:r>
          </a:p>
          <a:p>
            <a:r>
              <a:rPr lang="en-US" dirty="0" smtClean="0"/>
              <a:t>IT</a:t>
            </a:r>
          </a:p>
          <a:p>
            <a:r>
              <a:rPr lang="en-US" dirty="0" smtClean="0"/>
              <a:t>Cooking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097600" y="3828639"/>
            <a:ext cx="3496690" cy="2374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97600" y="3916150"/>
            <a:ext cx="25183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Capability-building…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Teaching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Mentoring/Life </a:t>
            </a:r>
            <a:r>
              <a:rPr lang="en-US" dirty="0" smtClean="0">
                <a:solidFill>
                  <a:schemeClr val="bg1"/>
                </a:solidFill>
              </a:rPr>
              <a:t>Coaching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Tutoring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Process ownership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Explosion 1 1"/>
          <p:cNvSpPr/>
          <p:nvPr/>
        </p:nvSpPr>
        <p:spPr>
          <a:xfrm>
            <a:off x="4276800" y="1227107"/>
            <a:ext cx="4564236" cy="2802405"/>
          </a:xfrm>
          <a:prstGeom prst="irregularSeal1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Skill-based volunteerism leverages our skills to help an organization or person.  Capability-building implies a transfer of skill to an organization or person to leave behind a sustainable capability.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07591" y="539037"/>
            <a:ext cx="7886700" cy="76057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Skill-Based Volunteering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427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F2E1878951264BA917D649687B69EE" ma:contentTypeVersion="0" ma:contentTypeDescription="Create a new document." ma:contentTypeScope="" ma:versionID="a465f46dabc465c0fc1cd21edd93a7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93fe95947dc5dc847231817de16cc3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07FC85-9907-4DE8-B013-9966074706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AB00BE2-207A-4076-B22F-630A5181A8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090FE2-1C38-48B7-8372-48757671B978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59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Skill-Based Volunteering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Skill-Based Volunteering</dc:title>
  <dc:creator>tg aloise</dc:creator>
  <cp:lastModifiedBy>Tony</cp:lastModifiedBy>
  <cp:revision>6</cp:revision>
  <dcterms:created xsi:type="dcterms:W3CDTF">2014-11-15T17:13:14Z</dcterms:created>
  <dcterms:modified xsi:type="dcterms:W3CDTF">2014-11-16T14:59:59Z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0x010100A6F2E1878951264BA917D649687B69EE</vt:lpwstr>
  </property>
</Properties>
</file>